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6" r:id="rId3"/>
    <p:sldId id="257" r:id="rId4"/>
    <p:sldId id="268" r:id="rId5"/>
    <p:sldId id="267" r:id="rId6"/>
    <p:sldId id="266" r:id="rId7"/>
    <p:sldId id="265" r:id="rId8"/>
    <p:sldId id="264" r:id="rId9"/>
    <p:sldId id="263" r:id="rId10"/>
    <p:sldId id="269" r:id="rId11"/>
    <p:sldId id="270" r:id="rId12"/>
  </p:sldIdLst>
  <p:sldSz cx="12192000" cy="6858000"/>
  <p:notesSz cx="6858000" cy="9144000"/>
  <p:defaultTextStyle>
    <a:defPPr>
      <a:defRPr lang="es-D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D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D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BFA-D8E2-4753-AD6B-C51692FDC288}" type="datetimeFigureOut">
              <a:rPr lang="es-DO" smtClean="0"/>
              <a:t>06/04/2020</a:t>
            </a:fld>
            <a:endParaRPr lang="es-D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3E477-A6FB-4D32-8EA1-7BE1E7895893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397890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D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BFA-D8E2-4753-AD6B-C51692FDC288}" type="datetimeFigureOut">
              <a:rPr lang="es-DO" smtClean="0"/>
              <a:t>06/04/2020</a:t>
            </a:fld>
            <a:endParaRPr lang="es-D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3E477-A6FB-4D32-8EA1-7BE1E7895893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525347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D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BFA-D8E2-4753-AD6B-C51692FDC288}" type="datetimeFigureOut">
              <a:rPr lang="es-DO" smtClean="0"/>
              <a:t>06/04/2020</a:t>
            </a:fld>
            <a:endParaRPr lang="es-D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3E477-A6FB-4D32-8EA1-7BE1E7895893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32171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D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BFA-D8E2-4753-AD6B-C51692FDC288}" type="datetimeFigureOut">
              <a:rPr lang="es-DO" smtClean="0"/>
              <a:t>06/04/2020</a:t>
            </a:fld>
            <a:endParaRPr lang="es-D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3E477-A6FB-4D32-8EA1-7BE1E7895893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212774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BFA-D8E2-4753-AD6B-C51692FDC288}" type="datetimeFigureOut">
              <a:rPr lang="es-DO" smtClean="0"/>
              <a:t>06/04/2020</a:t>
            </a:fld>
            <a:endParaRPr lang="es-D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3E477-A6FB-4D32-8EA1-7BE1E7895893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65883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D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D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BFA-D8E2-4753-AD6B-C51692FDC288}" type="datetimeFigureOut">
              <a:rPr lang="es-DO" smtClean="0"/>
              <a:t>06/04/2020</a:t>
            </a:fld>
            <a:endParaRPr lang="es-D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3E477-A6FB-4D32-8EA1-7BE1E7895893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8239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D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D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BFA-D8E2-4753-AD6B-C51692FDC288}" type="datetimeFigureOut">
              <a:rPr lang="es-DO" smtClean="0"/>
              <a:t>06/04/2020</a:t>
            </a:fld>
            <a:endParaRPr lang="es-D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3E477-A6FB-4D32-8EA1-7BE1E7895893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20459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D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BFA-D8E2-4753-AD6B-C51692FDC288}" type="datetimeFigureOut">
              <a:rPr lang="es-DO" smtClean="0"/>
              <a:t>06/04/2020</a:t>
            </a:fld>
            <a:endParaRPr lang="es-D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3E477-A6FB-4D32-8EA1-7BE1E7895893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862214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BFA-D8E2-4753-AD6B-C51692FDC288}" type="datetimeFigureOut">
              <a:rPr lang="es-DO" smtClean="0"/>
              <a:t>06/04/2020</a:t>
            </a:fld>
            <a:endParaRPr lang="es-D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3E477-A6FB-4D32-8EA1-7BE1E7895893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731874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D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BFA-D8E2-4753-AD6B-C51692FDC288}" type="datetimeFigureOut">
              <a:rPr lang="es-DO" smtClean="0"/>
              <a:t>06/04/2020</a:t>
            </a:fld>
            <a:endParaRPr lang="es-D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3E477-A6FB-4D32-8EA1-7BE1E7895893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66325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D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D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ABFA-D8E2-4753-AD6B-C51692FDC288}" type="datetimeFigureOut">
              <a:rPr lang="es-DO" smtClean="0"/>
              <a:t>06/04/2020</a:t>
            </a:fld>
            <a:endParaRPr lang="es-D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3E477-A6FB-4D32-8EA1-7BE1E7895893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40430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2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D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9ABFA-D8E2-4753-AD6B-C51692FDC288}" type="datetimeFigureOut">
              <a:rPr lang="es-DO" smtClean="0"/>
              <a:t>06/04/2020</a:t>
            </a:fld>
            <a:endParaRPr lang="es-D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D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3E477-A6FB-4D32-8EA1-7BE1E7895893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634026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746975"/>
            <a:ext cx="10515600" cy="5429988"/>
          </a:xfrm>
        </p:spPr>
        <p:txBody>
          <a:bodyPr/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 algn="ctr">
              <a:buNone/>
            </a:pPr>
            <a:r>
              <a:rPr lang="es-ES" sz="6000" dirty="0" smtClean="0"/>
              <a:t>Base de datos </a:t>
            </a:r>
          </a:p>
          <a:p>
            <a:pPr marL="0" indent="0" algn="ctr">
              <a:buNone/>
            </a:pPr>
            <a:r>
              <a:rPr lang="es-ES" sz="6000" dirty="0" smtClean="0"/>
              <a:t>Proyecto Final</a:t>
            </a:r>
          </a:p>
          <a:p>
            <a:pPr marL="0" indent="0" algn="ctr">
              <a:buNone/>
            </a:pPr>
            <a:r>
              <a:rPr lang="es-ES" sz="6000" dirty="0" smtClean="0"/>
              <a:t>Liamel Eugenia Sena </a:t>
            </a:r>
            <a:r>
              <a:rPr lang="es-ES" sz="6000" dirty="0" err="1" smtClean="0"/>
              <a:t>Diaz</a:t>
            </a:r>
            <a:r>
              <a:rPr lang="es-ES" sz="6000" dirty="0" smtClean="0"/>
              <a:t> </a:t>
            </a:r>
          </a:p>
          <a:p>
            <a:pPr algn="ctr"/>
            <a:r>
              <a:rPr lang="es-ES" sz="6000" dirty="0" smtClean="0"/>
              <a:t>18-SIIN-1-051</a:t>
            </a:r>
            <a:endParaRPr lang="es-DO" sz="6000" dirty="0"/>
          </a:p>
        </p:txBody>
      </p:sp>
    </p:spTree>
    <p:extLst>
      <p:ext uri="{BB962C8B-B14F-4D97-AF65-F5344CB8AC3E}">
        <p14:creationId xmlns:p14="http://schemas.microsoft.com/office/powerpoint/2010/main" val="394649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jemplo de base de datos para una empresa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81406" end="62728"/>
                </p14:media>
              </p:ext>
            </p:extLst>
          </p:nvPr>
        </p:nvPicPr>
        <p:blipFill rotWithShape="1">
          <a:blip r:embed="rId4"/>
          <a:srcRect b="5351"/>
          <a:stretch/>
        </p:blipFill>
        <p:spPr>
          <a:xfrm>
            <a:off x="1271588" y="244700"/>
            <a:ext cx="9842880" cy="5745430"/>
          </a:xfrm>
        </p:spPr>
      </p:pic>
    </p:spTree>
    <p:extLst>
      <p:ext uri="{BB962C8B-B14F-4D97-AF65-F5344CB8AC3E}">
        <p14:creationId xmlns:p14="http://schemas.microsoft.com/office/powerpoint/2010/main" val="21247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29"/>
    </mc:Choice>
    <mc:Fallback xmlns="">
      <p:transition spd="slow" advTm="26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pauseEvt time="1866" objId="4"/>
        <p14:seekEvt time="1866" objId="4" seek="1808"/>
        <p14:resumeEvt time="2067" objId="4"/>
        <p14:pauseEvt time="5727" objId="4"/>
        <p14:seekEvt time="5727" objId="4" seek="5376"/>
        <p14:resumeEvt time="5928" objId="4"/>
        <p14:pauseEvt time="9564" objId="4"/>
        <p14:seekEvt time="9564" objId="4" seek="8943"/>
        <p14:resumeEvt time="9765" objId="4"/>
        <p14:pauseEvt time="13409" objId="4"/>
        <p14:seekEvt time="13410" objId="4" seek="12497"/>
        <p14:resumeEvt time="13611" objId="4"/>
        <p14:stopEvt time="16841" objId="4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mplemente, muchas gracias | Imágenes de gracias, Frases de ..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86366"/>
            <a:ext cx="11250035" cy="62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0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7"/>
    </mc:Choice>
    <mc:Fallback xmlns="">
      <p:transition spd="slow" advTm="110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5085254"/>
          </a:xfrm>
        </p:spPr>
        <p:txBody>
          <a:bodyPr>
            <a:normAutofit/>
          </a:bodyPr>
          <a:lstStyle/>
          <a:p>
            <a:r>
              <a:rPr lang="es-ES" sz="7200" b="1" dirty="0" smtClean="0"/>
              <a:t>EMPRESA DATA SERVICE </a:t>
            </a:r>
            <a:br>
              <a:rPr lang="es-ES" sz="7200" b="1" dirty="0" smtClean="0"/>
            </a:br>
            <a:r>
              <a:rPr lang="es-ES" sz="7200" b="1" dirty="0"/>
              <a:t/>
            </a:r>
            <a:br>
              <a:rPr lang="es-ES" sz="7200" b="1" dirty="0"/>
            </a:br>
            <a:r>
              <a:rPr lang="es-ES" sz="7200" b="1" dirty="0" smtClean="0"/>
              <a:t/>
            </a:r>
            <a:br>
              <a:rPr lang="es-ES" sz="7200" b="1" dirty="0" smtClean="0"/>
            </a:br>
            <a:r>
              <a:rPr lang="es-ES" sz="7200" b="1" dirty="0" smtClean="0"/>
              <a:t>                           </a:t>
            </a:r>
            <a:r>
              <a:rPr lang="es-ES" sz="2800" b="1" dirty="0" smtClean="0"/>
              <a:t>F</a:t>
            </a:r>
            <a:r>
              <a:rPr lang="es-ES" sz="2000" b="1" dirty="0" smtClean="0"/>
              <a:t>UNDADORA</a:t>
            </a:r>
            <a:r>
              <a:rPr lang="es-ES" sz="2800" b="1" dirty="0" smtClean="0"/>
              <a:t>: </a:t>
            </a:r>
            <a:r>
              <a:rPr lang="es-ES" sz="2000" b="1" dirty="0" smtClean="0"/>
              <a:t>LIAMEL SENA</a:t>
            </a:r>
            <a:endParaRPr lang="es-DO" b="1" dirty="0"/>
          </a:p>
        </p:txBody>
      </p:sp>
    </p:spTree>
    <p:extLst>
      <p:ext uri="{BB962C8B-B14F-4D97-AF65-F5344CB8AC3E}">
        <p14:creationId xmlns:p14="http://schemas.microsoft.com/office/powerpoint/2010/main" val="426521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7"/>
    </mc:Choice>
    <mc:Fallback xmlns="">
      <p:transition spd="slow" advTm="413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DO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741698" y="3136106"/>
            <a:ext cx="10515600" cy="3400023"/>
          </a:xfrm>
        </p:spPr>
        <p:txBody>
          <a:bodyPr/>
          <a:lstStyle/>
          <a:p>
            <a:r>
              <a:rPr lang="es-DO" b="1" dirty="0">
                <a:solidFill>
                  <a:schemeClr val="tx1"/>
                </a:solidFill>
              </a:rPr>
              <a:t>Historia.</a:t>
            </a:r>
            <a:br>
              <a:rPr lang="es-DO" b="1" dirty="0">
                <a:solidFill>
                  <a:schemeClr val="tx1"/>
                </a:solidFill>
              </a:rPr>
            </a:br>
            <a:r>
              <a:rPr lang="es-DO" b="1" dirty="0">
                <a:solidFill>
                  <a:schemeClr val="tx1"/>
                </a:solidFill>
              </a:rPr>
              <a:t>La Empresa fue fundada EL 19 de mayo de 2019.El Fin de esta empresa es  satisfacer las necesidades de datos de investigadores, estudiantes y docentes de todos los sectores, organizaciones benéficas y fundaciones, centros de investigación independientes, centros de estudios, y consultores de negocios y el sector comercial.</a:t>
            </a:r>
            <a:endParaRPr lang="es-DO" dirty="0">
              <a:solidFill>
                <a:schemeClr val="tx1"/>
              </a:solidFill>
            </a:endParaRPr>
          </a:p>
        </p:txBody>
      </p:sp>
      <p:pic>
        <p:nvPicPr>
          <p:cNvPr id="1028" name="Picture 4" descr="Data+Service (@DataServiceCH) | Twi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239" y="696598"/>
            <a:ext cx="2742171" cy="274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85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73"/>
    </mc:Choice>
    <mc:Fallback xmlns="">
      <p:transition spd="slow" advTm="1997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r>
              <a:rPr lang="es-DO" sz="1800" b="1" dirty="0"/>
              <a:t>Misión.</a:t>
            </a:r>
            <a:br>
              <a:rPr lang="es-DO" sz="1800" b="1" dirty="0"/>
            </a:br>
            <a:r>
              <a:rPr lang="es-DO" sz="1800" b="1" dirty="0"/>
              <a:t>Es una empresa que contribuye a Garantizar la función y buen servicio, persiguiendo la excelencia al ofertar un servicio personalizado, innovador y ajustado a las necesidades de cada cliente</a:t>
            </a:r>
            <a:r>
              <a:rPr lang="es-DO" sz="1800" b="1" dirty="0" smtClean="0"/>
              <a:t>.</a:t>
            </a:r>
          </a:p>
          <a:p>
            <a:endParaRPr lang="es-ES" sz="1800" b="1" dirty="0"/>
          </a:p>
          <a:p>
            <a:endParaRPr lang="es-ES" sz="1800" b="1" dirty="0" smtClean="0"/>
          </a:p>
          <a:p>
            <a:endParaRPr lang="es-ES" sz="1800" b="1" dirty="0"/>
          </a:p>
          <a:p>
            <a:pPr marL="0" indent="0">
              <a:buNone/>
            </a:pPr>
            <a:endParaRPr lang="es-DO" sz="1800" dirty="0"/>
          </a:p>
          <a:p>
            <a:r>
              <a:rPr lang="es-DO" sz="1800" b="1" dirty="0" smtClean="0"/>
              <a:t>Visión</a:t>
            </a:r>
            <a:r>
              <a:rPr lang="es-DO" sz="1800" b="1" dirty="0"/>
              <a:t>.</a:t>
            </a:r>
            <a:br>
              <a:rPr lang="es-DO" sz="1800" b="1" dirty="0"/>
            </a:br>
            <a:r>
              <a:rPr lang="es-DO" sz="1800" b="1" dirty="0"/>
              <a:t>Consolidarnos como una empresa  y ser el proveedor preferido, de todos, manteniendo un excelente nivel de calidad es nuestra visión.</a:t>
            </a:r>
            <a:br>
              <a:rPr lang="es-DO" sz="1800" b="1" dirty="0"/>
            </a:br>
            <a:r>
              <a:rPr lang="es-DO" sz="1800" b="1" dirty="0"/>
              <a:t/>
            </a:r>
            <a:br>
              <a:rPr lang="es-DO" sz="1800" b="1" dirty="0"/>
            </a:br>
            <a:endParaRPr lang="es-DO" sz="1800" b="1" dirty="0"/>
          </a:p>
          <a:p>
            <a:endParaRPr lang="es-ES" sz="1800" b="1" dirty="0" smtClean="0"/>
          </a:p>
          <a:p>
            <a:endParaRPr lang="es-ES" sz="1800" b="1" dirty="0" smtClean="0"/>
          </a:p>
          <a:p>
            <a:endParaRPr lang="es-ES" sz="1800" b="1" dirty="0"/>
          </a:p>
          <a:p>
            <a:pPr marL="0" indent="0">
              <a:buNone/>
            </a:pPr>
            <a:endParaRPr lang="es-DO" sz="1800" b="1" dirty="0" smtClean="0"/>
          </a:p>
          <a:p>
            <a:r>
              <a:rPr lang="es-DO" sz="1800" b="1" dirty="0" smtClean="0"/>
              <a:t>Objetivos</a:t>
            </a:r>
            <a:r>
              <a:rPr lang="es-DO" sz="1800" b="1" dirty="0"/>
              <a:t>.</a:t>
            </a:r>
            <a:br>
              <a:rPr lang="es-DO" sz="1800" b="1" dirty="0"/>
            </a:br>
            <a:r>
              <a:rPr lang="es-DO" sz="1800" b="1" dirty="0"/>
              <a:t>Establecer continuamente </a:t>
            </a:r>
            <a:r>
              <a:rPr lang="es-DO" sz="1800" b="1" dirty="0" smtClean="0"/>
              <a:t>la </a:t>
            </a:r>
            <a:r>
              <a:rPr lang="es-DO" sz="1800" b="1" dirty="0"/>
              <a:t>más </a:t>
            </a:r>
            <a:r>
              <a:rPr lang="es-DO" sz="1800" b="1" dirty="0" smtClean="0"/>
              <a:t>alta satisfacción </a:t>
            </a:r>
            <a:r>
              <a:rPr lang="es-DO" sz="1800" b="1" dirty="0"/>
              <a:t>al cliente, a través de nuestros productos.</a:t>
            </a:r>
            <a:r>
              <a:rPr lang="es-DO" sz="2000" b="1" dirty="0"/>
              <a:t/>
            </a:r>
            <a:br>
              <a:rPr lang="es-DO" sz="2000" b="1" dirty="0"/>
            </a:br>
            <a:endParaRPr lang="es-DO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79118">
            <a:off x="7672165" y="1914235"/>
            <a:ext cx="1455869" cy="145586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25144">
            <a:off x="5974589" y="5115192"/>
            <a:ext cx="1443641" cy="14436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944" y="3134950"/>
            <a:ext cx="1199749" cy="172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3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67"/>
    </mc:Choice>
    <mc:Fallback xmlns="">
      <p:transition spd="slow" advTm="2416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PRODUCTO</a:t>
            </a:r>
            <a:endParaRPr lang="es-D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DO" sz="3600" dirty="0"/>
              <a:t> </a:t>
            </a:r>
            <a:r>
              <a:rPr lang="es-DO" dirty="0"/>
              <a:t>Las bases de datos </a:t>
            </a:r>
            <a:r>
              <a:rPr lang="es-DO" dirty="0" smtClean="0"/>
              <a:t>que data service ofrece son </a:t>
            </a:r>
            <a:r>
              <a:rPr lang="es-DO" dirty="0"/>
              <a:t>instrumentos de gran utilidad para gestionar grandes ficheros y facilitar la consulta de información. En muchas, además, puede definirse un esquema de permisos que establece qué personas o programas pueden acceder a los </a:t>
            </a:r>
            <a:r>
              <a:rPr lang="es-DO" dirty="0" smtClean="0"/>
              <a:t>datos, con </a:t>
            </a:r>
            <a:r>
              <a:rPr lang="es-DO" dirty="0"/>
              <a:t>el objetivo de presentar el contenido de forma adecuada y clara.</a:t>
            </a:r>
          </a:p>
          <a:p>
            <a:endParaRPr lang="es-DO" sz="2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046" y="3934462"/>
            <a:ext cx="4542875" cy="23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4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65"/>
    </mc:Choice>
    <mc:Fallback xmlns="">
      <p:transition spd="slow" advTm="31965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 de Marketing</a:t>
            </a:r>
            <a:endParaRPr lang="es-D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Situación Actual </a:t>
            </a:r>
          </a:p>
          <a:p>
            <a:pPr marL="0" indent="0">
              <a:buNone/>
            </a:pPr>
            <a:r>
              <a:rPr lang="es-ES" dirty="0" smtClean="0"/>
              <a:t>En el mercado de internet encontramos miles de empresas que se dedican a vender base de datos.</a:t>
            </a:r>
            <a:r>
              <a:rPr lang="es-DO" dirty="0"/>
              <a:t> </a:t>
            </a:r>
            <a:r>
              <a:rPr lang="es-DO" dirty="0" smtClean="0"/>
              <a:t>El producto que se ofrece esta basado en almacenar todos los datos de una empresa y darle debido mantenimiento. La competencia que tenemos es grande puesto que como se dijo antes miles de empresas se dedican a vender base de datos también. Nuestros canales de distribución son los mas cómodos del mercado ya que donde se encuentre su empresa se lo llevamos allá sin costo alguno.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714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47"/>
    </mc:Choice>
    <mc:Fallback xmlns="">
      <p:transition spd="slow" advTm="2634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815926"/>
            <a:ext cx="10515600" cy="5361037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Objetivos</a:t>
            </a:r>
          </a:p>
          <a:p>
            <a:pPr marL="0" indent="0">
              <a:buNone/>
            </a:pPr>
            <a:r>
              <a:rPr lang="es-ES" dirty="0" smtClean="0"/>
              <a:t>El objetivo es ser la empresa  número uno en el mercado y ofrecer el mejor servicio a los clientes .</a:t>
            </a:r>
          </a:p>
          <a:p>
            <a:pPr marL="0" indent="0">
              <a:buNone/>
            </a:pPr>
            <a:r>
              <a:rPr lang="es-ES" dirty="0"/>
              <a:t> 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Plan</a:t>
            </a:r>
          </a:p>
          <a:p>
            <a:pPr marL="0" indent="0">
              <a:buNone/>
            </a:pPr>
            <a:r>
              <a:rPr lang="es-ES" dirty="0" smtClean="0"/>
              <a:t>Cualquier pregunta o duda que tenga sobre el producto será respondida de inmediato</a:t>
            </a:r>
            <a:endParaRPr lang="es-D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194" y="2349406"/>
            <a:ext cx="3609573" cy="202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2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8"/>
    </mc:Choice>
    <mc:Fallback xmlns="">
      <p:transition spd="slow" advTm="1265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759655"/>
            <a:ext cx="10515600" cy="5417308"/>
          </a:xfrm>
        </p:spPr>
        <p:txBody>
          <a:bodyPr/>
          <a:lstStyle/>
          <a:p>
            <a:r>
              <a:rPr lang="es-ES" dirty="0" smtClean="0"/>
              <a:t>Presupuesto </a:t>
            </a:r>
          </a:p>
          <a:p>
            <a:r>
              <a:rPr lang="es-ES" dirty="0" smtClean="0"/>
              <a:t>El valor de nuestro producto es ;</a:t>
            </a:r>
          </a:p>
          <a:p>
            <a:r>
              <a:rPr lang="es-ES" dirty="0" smtClean="0"/>
              <a:t>Servicio normal : RD$10,000.00</a:t>
            </a:r>
          </a:p>
          <a:p>
            <a:r>
              <a:rPr lang="es-ES" dirty="0" smtClean="0"/>
              <a:t>Servicio Semi-Full : RD$15,000.00</a:t>
            </a:r>
          </a:p>
          <a:p>
            <a:r>
              <a:rPr lang="es-ES" dirty="0" smtClean="0"/>
              <a:t>Servicio Full : RD$30,000.00</a:t>
            </a:r>
          </a:p>
          <a:p>
            <a:endParaRPr lang="es-ES" dirty="0" smtClean="0"/>
          </a:p>
          <a:p>
            <a:r>
              <a:rPr lang="es-ES" dirty="0" smtClean="0"/>
              <a:t>METODOS DE CONTROL </a:t>
            </a:r>
          </a:p>
          <a:p>
            <a:r>
              <a:rPr lang="es-ES" dirty="0" smtClean="0"/>
              <a:t>Una ves instalado el producto y nos aseguraremos de que este funcione a la perfección y cada semana se le hará una llamada o se le enviara un correo para ver si esta funcionando correctamente. </a:t>
            </a:r>
            <a:endParaRPr lang="es-D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198" y="1579676"/>
            <a:ext cx="3361766" cy="188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7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86"/>
    </mc:Choice>
    <mc:Fallback xmlns="">
      <p:transition spd="slow" advTm="2068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Conclusión</a:t>
            </a:r>
          </a:p>
          <a:p>
            <a:r>
              <a:rPr lang="es-DO" dirty="0"/>
              <a:t>A nivel organizacional, las </a:t>
            </a:r>
            <a:r>
              <a:rPr lang="es-DO" b="1" dirty="0"/>
              <a:t>bases de datos</a:t>
            </a:r>
            <a:r>
              <a:rPr lang="es-DO" dirty="0"/>
              <a:t> resultan una ventaja competitiva , siendo una herramienta primordial al momento de tomar decisiones: Rapidez de </a:t>
            </a:r>
            <a:r>
              <a:rPr lang="es-DO" dirty="0" smtClean="0"/>
              <a:t>información. La</a:t>
            </a:r>
            <a:r>
              <a:rPr lang="es-DO" dirty="0"/>
              <a:t> </a:t>
            </a:r>
            <a:r>
              <a:rPr lang="es-DO" b="1" dirty="0"/>
              <a:t>importancia</a:t>
            </a:r>
            <a:r>
              <a:rPr lang="es-DO" dirty="0"/>
              <a:t> del almacenamiento de una </a:t>
            </a:r>
            <a:r>
              <a:rPr lang="es-DO" b="1" dirty="0"/>
              <a:t>Base de Datos</a:t>
            </a:r>
            <a:r>
              <a:rPr lang="es-DO" dirty="0"/>
              <a:t> y no solo en ella, es obtener mas rápido información de forma mas rápida y exacta.</a:t>
            </a:r>
          </a:p>
        </p:txBody>
      </p:sp>
    </p:spTree>
    <p:extLst>
      <p:ext uri="{BB962C8B-B14F-4D97-AF65-F5344CB8AC3E}">
        <p14:creationId xmlns:p14="http://schemas.microsoft.com/office/powerpoint/2010/main" val="418341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54"/>
    </mc:Choice>
    <mc:Fallback xmlns="">
      <p:transition spd="slow" advTm="15654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212</Words>
  <Application>Microsoft Office PowerPoint</Application>
  <PresentationFormat>Panorámica</PresentationFormat>
  <Paragraphs>43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EMPRESA DATA SERVICE                               FUNDADORA: LIAMEL SENA</vt:lpstr>
      <vt:lpstr> </vt:lpstr>
      <vt:lpstr>Presentación de PowerPoint</vt:lpstr>
      <vt:lpstr>PRODUCTO</vt:lpstr>
      <vt:lpstr>Plan de Marketing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Windows User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SERVICE SL</dc:title>
  <dc:creator>laury mercado</dc:creator>
  <cp:lastModifiedBy>laury mercado</cp:lastModifiedBy>
  <cp:revision>18</cp:revision>
  <dcterms:created xsi:type="dcterms:W3CDTF">2020-04-02T23:09:00Z</dcterms:created>
  <dcterms:modified xsi:type="dcterms:W3CDTF">2020-04-06T22:33:39Z</dcterms:modified>
</cp:coreProperties>
</file>